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8E29-1148-43CF-8A03-8654E78E256A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27C0-280D-4704-8E7B-A480C65AF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8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8E29-1148-43CF-8A03-8654E78E256A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27C0-280D-4704-8E7B-A480C65AF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97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8E29-1148-43CF-8A03-8654E78E256A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27C0-280D-4704-8E7B-A480C65AF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14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8E29-1148-43CF-8A03-8654E78E256A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27C0-280D-4704-8E7B-A480C65AF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11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8E29-1148-43CF-8A03-8654E78E256A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27C0-280D-4704-8E7B-A480C65AF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4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8E29-1148-43CF-8A03-8654E78E256A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27C0-280D-4704-8E7B-A480C65AF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8E29-1148-43CF-8A03-8654E78E256A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27C0-280D-4704-8E7B-A480C65AF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62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8E29-1148-43CF-8A03-8654E78E256A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27C0-280D-4704-8E7B-A480C65AF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6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8E29-1148-43CF-8A03-8654E78E256A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27C0-280D-4704-8E7B-A480C65AF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77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8E29-1148-43CF-8A03-8654E78E256A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27C0-280D-4704-8E7B-A480C65AF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7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8E29-1148-43CF-8A03-8654E78E256A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27C0-280D-4704-8E7B-A480C65AF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17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18E29-1148-43CF-8A03-8654E78E256A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B27C0-280D-4704-8E7B-A480C65AF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2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Kit Contents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ENGR430 Computer Vision</a:t>
            </a:r>
          </a:p>
          <a:p>
            <a:r>
              <a:rPr lang="en-US" dirty="0" smtClean="0"/>
              <a:t>Matthew 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2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PDB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4" r="1079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“Power Distribution Board”</a:t>
            </a:r>
          </a:p>
          <a:p>
            <a:r>
              <a:rPr lang="en-US" dirty="0" smtClean="0"/>
              <a:t>Distributes main battery power to the 4 motor controllers</a:t>
            </a:r>
          </a:p>
          <a:p>
            <a:r>
              <a:rPr lang="en-US" dirty="0" smtClean="0"/>
              <a:t>Also supplies power to Pi and range finder</a:t>
            </a:r>
          </a:p>
          <a:p>
            <a:r>
              <a:rPr lang="en-US" dirty="0" smtClean="0"/>
              <a:t>High current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2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controller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Special purpose flight control processor</a:t>
            </a:r>
          </a:p>
          <a:p>
            <a:r>
              <a:rPr lang="en-US" dirty="0" smtClean="0"/>
              <a:t>Hardware processing for flight stabilization</a:t>
            </a:r>
          </a:p>
          <a:p>
            <a:r>
              <a:rPr lang="en-US" dirty="0" smtClean="0"/>
              <a:t>Contains complete solution for quadcopter flight </a:t>
            </a:r>
          </a:p>
          <a:p>
            <a:r>
              <a:rPr lang="en-US" dirty="0" smtClean="0"/>
              <a:t>Accelerometers and gyroscope</a:t>
            </a:r>
          </a:p>
          <a:p>
            <a:r>
              <a:rPr lang="en-US" dirty="0" smtClean="0"/>
              <a:t>PWM motor control</a:t>
            </a:r>
          </a:p>
          <a:p>
            <a:r>
              <a:rPr lang="en-US" dirty="0" smtClean="0"/>
              <a:t>Flash configurable</a:t>
            </a:r>
          </a:p>
          <a:p>
            <a:r>
              <a:rPr lang="en-US" dirty="0" smtClean="0"/>
              <a:t>Requires calibration</a:t>
            </a:r>
          </a:p>
          <a:p>
            <a:r>
              <a:rPr lang="en-US" dirty="0" smtClean="0"/>
              <a:t>Does not require 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MicroUSB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Flight controller configures to accept commands from USB</a:t>
            </a:r>
          </a:p>
          <a:p>
            <a:r>
              <a:rPr lang="en-US" dirty="0" smtClean="0"/>
              <a:t>Pi sends these commands with </a:t>
            </a:r>
            <a:r>
              <a:rPr lang="en-US" dirty="0" err="1" smtClean="0"/>
              <a:t>microUSB</a:t>
            </a:r>
            <a:r>
              <a:rPr lang="en-US" dirty="0" smtClean="0"/>
              <a:t> 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Motors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Very high power and light weight</a:t>
            </a:r>
          </a:p>
          <a:p>
            <a:r>
              <a:rPr lang="en-US" dirty="0" smtClean="0"/>
              <a:t>Note cap color –</a:t>
            </a:r>
          </a:p>
          <a:p>
            <a:r>
              <a:rPr lang="en-US" dirty="0" smtClean="0"/>
              <a:t>Two are CW and two are CCW motors</a:t>
            </a:r>
          </a:p>
          <a:p>
            <a:r>
              <a:rPr lang="en-US" dirty="0" smtClean="0"/>
              <a:t>Fatal error to mix these up!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17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ESC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r="3596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Electronic Speed Controller</a:t>
            </a:r>
          </a:p>
          <a:p>
            <a:r>
              <a:rPr lang="en-US" dirty="0" smtClean="0"/>
              <a:t>Sophisticated controllers in tiny package</a:t>
            </a:r>
          </a:p>
          <a:p>
            <a:r>
              <a:rPr lang="en-US" dirty="0" smtClean="0"/>
              <a:t>Flash configurable</a:t>
            </a:r>
          </a:p>
          <a:p>
            <a:r>
              <a:rPr lang="en-US" dirty="0" smtClean="0"/>
              <a:t>Accept power and PWM control signals</a:t>
            </a:r>
          </a:p>
          <a:p>
            <a:r>
              <a:rPr lang="en-US" dirty="0" smtClean="0"/>
              <a:t>Feed motor power to achieve commanded rotational velocity</a:t>
            </a:r>
          </a:p>
          <a:p>
            <a:r>
              <a:rPr lang="en-US" dirty="0" smtClean="0"/>
              <a:t>Configured for CW or CCW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2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Propellers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r="779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3 blade for a little more thrust</a:t>
            </a:r>
          </a:p>
          <a:p>
            <a:r>
              <a:rPr lang="en-US" dirty="0" smtClean="0"/>
              <a:t>Expense of drag, less efficient</a:t>
            </a:r>
          </a:p>
          <a:p>
            <a:r>
              <a:rPr lang="en-US" dirty="0" smtClean="0"/>
              <a:t>Shorter flight time (2 min max starting from full battery)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05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&amp; Charger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" r="357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High performance for hobby applications</a:t>
            </a:r>
          </a:p>
          <a:p>
            <a:r>
              <a:rPr lang="en-US" dirty="0" smtClean="0"/>
              <a:t>3 </a:t>
            </a:r>
            <a:r>
              <a:rPr lang="en-US" dirty="0" err="1" smtClean="0"/>
              <a:t>LiPo</a:t>
            </a:r>
            <a:r>
              <a:rPr lang="en-US" dirty="0" smtClean="0"/>
              <a:t> cells for about 12v</a:t>
            </a:r>
          </a:p>
          <a:p>
            <a:r>
              <a:rPr lang="en-US" dirty="0" smtClean="0"/>
              <a:t>1.5 Amp hours</a:t>
            </a:r>
          </a:p>
          <a:p>
            <a:r>
              <a:rPr lang="en-US" dirty="0" smtClean="0"/>
              <a:t>20-30A when fully discharging</a:t>
            </a:r>
          </a:p>
          <a:p>
            <a:r>
              <a:rPr lang="en-US" dirty="0" smtClean="0"/>
              <a:t>30-minute charge, requires some planning care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4" y="4280857"/>
            <a:ext cx="2954732" cy="21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1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Pigtail connector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" r="797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Connect battery to Power Distribution Board</a:t>
            </a:r>
          </a:p>
          <a:p>
            <a:r>
              <a:rPr lang="en-US" dirty="0" smtClean="0"/>
              <a:t>Easy plug/unplug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50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Propeller Guards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Three provided</a:t>
            </a:r>
          </a:p>
          <a:p>
            <a:r>
              <a:rPr lang="en-US" dirty="0" smtClean="0"/>
              <a:t>Fourth you will 3D print (just for the experience of watching the process) </a:t>
            </a:r>
          </a:p>
          <a:p>
            <a:r>
              <a:rPr lang="en-US" dirty="0" smtClean="0"/>
              <a:t>Very effective for bouncing off the sides of our flight test playpen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85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and box</a:t>
            </a:r>
            <a:endParaRPr lang="en-US" dirty="0"/>
          </a:p>
        </p:txBody>
      </p:sp>
      <p:sp>
        <p:nvSpPr>
          <p:cNvPr id="5" name="AutoShape 2" descr="Image result for soldering iron"/>
          <p:cNvSpPr>
            <a:spLocks noGrp="1" noChangeAspect="1" noChangeArrowheads="1"/>
          </p:cNvSpPr>
          <p:nvPr>
            <p:ph type="body" sz="half" idx="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A significant portion of course content is experience in electrical assembly</a:t>
            </a:r>
          </a:p>
          <a:p>
            <a:r>
              <a:rPr lang="en-US" dirty="0" smtClean="0"/>
              <a:t>Take appropriate care to avoid damaging components</a:t>
            </a:r>
          </a:p>
          <a:p>
            <a:r>
              <a:rPr lang="en-US" dirty="0" smtClean="0"/>
              <a:t>Will sell you replacement parts from a cache of spares</a:t>
            </a:r>
          </a:p>
          <a:p>
            <a:endParaRPr lang="en-US" dirty="0" smtClean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995" b="9995"/>
          <a:stretch>
            <a:fillRect/>
          </a:stretch>
        </p:blipFill>
        <p:spPr>
          <a:xfrm>
            <a:off x="5183188" y="987425"/>
            <a:ext cx="2995628" cy="2365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171" y="3481388"/>
            <a:ext cx="2387600" cy="238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411" y="3919745"/>
            <a:ext cx="29337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2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r="3663"/>
          <a:stretch>
            <a:fillRect/>
          </a:stretch>
        </p:blipFill>
        <p:spPr>
          <a:xfrm>
            <a:off x="4772025" y="752072"/>
            <a:ext cx="5085217" cy="401533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250635"/>
          </a:xfrm>
        </p:spPr>
        <p:txBody>
          <a:bodyPr>
            <a:normAutofit/>
          </a:bodyPr>
          <a:lstStyle/>
          <a:p>
            <a:r>
              <a:rPr lang="en-US" dirty="0" smtClean="0"/>
              <a:t>Micro SD card contains operating system, drone software and </a:t>
            </a:r>
            <a:r>
              <a:rPr lang="en-US" dirty="0" err="1" smtClean="0"/>
              <a:t>OpenCV</a:t>
            </a:r>
            <a:r>
              <a:rPr lang="en-US" dirty="0" smtClean="0"/>
              <a:t> library</a:t>
            </a:r>
          </a:p>
          <a:p>
            <a:r>
              <a:rPr lang="en-US" dirty="0"/>
              <a:t>Without Monitor/Keyboard/Mouse it automatically establishes a WIFI network</a:t>
            </a:r>
          </a:p>
          <a:p>
            <a:r>
              <a:rPr lang="en-US" dirty="0"/>
              <a:t>Even a network jack</a:t>
            </a:r>
          </a:p>
          <a:p>
            <a:r>
              <a:rPr lang="en-US" dirty="0" smtClean="0"/>
              <a:t>Any </a:t>
            </a:r>
            <a:r>
              <a:rPr lang="en-US" dirty="0"/>
              <a:t>laptop can connect to network and remotely log </a:t>
            </a:r>
            <a:r>
              <a:rPr lang="en-US" dirty="0" smtClean="0"/>
              <a:t>in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Not included but very helpful: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HDMI </a:t>
            </a:r>
            <a:r>
              <a:rPr lang="en-US" dirty="0" smtClean="0"/>
              <a:t>Monitor</a:t>
            </a:r>
          </a:p>
          <a:p>
            <a:r>
              <a:rPr lang="en-US" dirty="0" smtClean="0"/>
              <a:t>USB mouse and keyboard for direct operation as mini-computer</a:t>
            </a:r>
          </a:p>
          <a:p>
            <a:r>
              <a:rPr lang="en-US" dirty="0" smtClean="0"/>
              <a:t>Once “boot up” everything is in place for immediate </a:t>
            </a:r>
            <a:r>
              <a:rPr lang="en-US" dirty="0" smtClean="0"/>
              <a:t>operation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583" y="4595949"/>
            <a:ext cx="2133600" cy="2133600"/>
          </a:xfrm>
          <a:prstGeom prst="rect">
            <a:avLst/>
          </a:prstGeom>
        </p:spPr>
      </p:pic>
      <p:sp>
        <p:nvSpPr>
          <p:cNvPr id="8" name="AutoShape 4" descr="Image result for mouse and keyboard"/>
          <p:cNvSpPr>
            <a:spLocks noChangeAspect="1" noChangeArrowheads="1"/>
          </p:cNvSpPr>
          <p:nvPr/>
        </p:nvSpPr>
        <p:spPr bwMode="auto">
          <a:xfrm>
            <a:off x="155575" y="-144463"/>
            <a:ext cx="3606528" cy="360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546" y="4182564"/>
            <a:ext cx="3200400" cy="2228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8153" y="2103119"/>
            <a:ext cx="2182019" cy="15948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183" y="4773885"/>
            <a:ext cx="1445623" cy="144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5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Completed drone looks something like this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About 3 weeks to assemble</a:t>
            </a:r>
          </a:p>
          <a:p>
            <a:r>
              <a:rPr lang="en-US" dirty="0" smtClean="0"/>
              <a:t>Dedicated class time for assembly, but will probably require more than in-class time</a:t>
            </a:r>
          </a:p>
          <a:p>
            <a:r>
              <a:rPr lang="en-US" dirty="0" smtClean="0"/>
              <a:t>Volunteers required about 12 hours assembly time last year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2" r="17922"/>
          <a:stretch/>
        </p:blipFill>
        <p:spPr>
          <a:xfrm>
            <a:off x="209663" y="3836457"/>
            <a:ext cx="4767943" cy="256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camera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Attaches at special purpose socket with ribbon connector</a:t>
            </a:r>
          </a:p>
          <a:p>
            <a:r>
              <a:rPr lang="en-US" dirty="0" smtClean="0"/>
              <a:t>Assemble on drone within a few weeks</a:t>
            </a:r>
          </a:p>
          <a:p>
            <a:r>
              <a:rPr lang="en-US" dirty="0" smtClean="0"/>
              <a:t>Works immediately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13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 Mount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62048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Custom part </a:t>
            </a:r>
          </a:p>
          <a:p>
            <a:r>
              <a:rPr lang="en-US" dirty="0" smtClean="0"/>
              <a:t>Was 3D Printed at Brown, but….</a:t>
            </a:r>
          </a:p>
          <a:p>
            <a:endParaRPr lang="en-US" dirty="0" smtClean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9788" y="2803751"/>
            <a:ext cx="3932237" cy="620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This summer Aidan Cafferty improved the design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550102"/>
            <a:ext cx="4108352" cy="2310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7" t="28861" r="25714" b="11341"/>
          <a:stretch/>
        </p:blipFill>
        <p:spPr>
          <a:xfrm>
            <a:off x="5183188" y="986245"/>
            <a:ext cx="6172200" cy="514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8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Eliminator Circuit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" r="357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“Eliminates” the need for separate motor batteries and electronics batteries</a:t>
            </a:r>
          </a:p>
          <a:p>
            <a:r>
              <a:rPr lang="en-US" dirty="0" smtClean="0"/>
              <a:t>Converts 12V battery supply to 5V electronic supply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0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 Finder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Infrared reflective sensor common in small mobile robots (i.e. Lego)</a:t>
            </a:r>
          </a:p>
          <a:p>
            <a:r>
              <a:rPr lang="en-US" dirty="0" smtClean="0"/>
              <a:t>Returns a single analog voltage representing the distance to the first solid surface</a:t>
            </a:r>
          </a:p>
          <a:p>
            <a:r>
              <a:rPr lang="en-US" dirty="0" smtClean="0"/>
              <a:t>Points downwards as independent altimeter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59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A/D converter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9" r="1897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Dedicated to reading the IR range finder</a:t>
            </a:r>
          </a:p>
          <a:p>
            <a:r>
              <a:rPr lang="en-US" dirty="0" smtClean="0"/>
              <a:t>Converts analog range signal to digital form readable by the Pi processor</a:t>
            </a:r>
          </a:p>
          <a:p>
            <a:r>
              <a:rPr lang="en-US" dirty="0" smtClean="0"/>
              <a:t>Requires careful soldering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72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 “Hat”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Cute  name</a:t>
            </a:r>
          </a:p>
          <a:p>
            <a:r>
              <a:rPr lang="en-US" dirty="0" smtClean="0"/>
              <a:t>Sits on top of the Pi allowing convenient connection of external signals to its header pins</a:t>
            </a:r>
          </a:p>
          <a:p>
            <a:r>
              <a:rPr lang="en-US" dirty="0" smtClean="0"/>
              <a:t>Virtually impossible to solder directly to header pins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4436609"/>
            <a:ext cx="3876675" cy="2600325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>
          <a:xfrm rot="18941028">
            <a:off x="3976268" y="5792962"/>
            <a:ext cx="830489" cy="827314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2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OTS Drone kit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Very low cost</a:t>
            </a:r>
          </a:p>
          <a:p>
            <a:r>
              <a:rPr lang="en-US" dirty="0" smtClean="0"/>
              <a:t>Only use strong and lightweight frame</a:t>
            </a:r>
          </a:p>
          <a:p>
            <a:r>
              <a:rPr lang="en-US" dirty="0" smtClean="0"/>
              <a:t>Some of the fasteners</a:t>
            </a:r>
          </a:p>
          <a:p>
            <a:r>
              <a:rPr lang="en-US" dirty="0" smtClean="0"/>
              <a:t>Propellers do not have enough thrust to effectively lift</a:t>
            </a:r>
          </a:p>
          <a:p>
            <a:r>
              <a:rPr lang="en-US" dirty="0" smtClean="0"/>
              <a:t>Also utilize legs, weakly attached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6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542</Words>
  <Application>Microsoft Office PowerPoint</Application>
  <PresentationFormat>Widescreen</PresentationFormat>
  <Paragraphs>95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Kit Contents</vt:lpstr>
      <vt:lpstr>Raspberry Pi</vt:lpstr>
      <vt:lpstr>Raspberry Pi camera</vt:lpstr>
      <vt:lpstr>Pi Mount</vt:lpstr>
      <vt:lpstr>Battery Eliminator Circuit</vt:lpstr>
      <vt:lpstr>Range Finder</vt:lpstr>
      <vt:lpstr>A/D converter</vt:lpstr>
      <vt:lpstr>Pi “Hat”</vt:lpstr>
      <vt:lpstr>OTS Drone kit</vt:lpstr>
      <vt:lpstr>PDB</vt:lpstr>
      <vt:lpstr>Flight controller</vt:lpstr>
      <vt:lpstr>MicroUSB</vt:lpstr>
      <vt:lpstr>4 Motors</vt:lpstr>
      <vt:lpstr>ESC</vt:lpstr>
      <vt:lpstr>Propellers</vt:lpstr>
      <vt:lpstr>Battery &amp; Charger</vt:lpstr>
      <vt:lpstr>Pigtail connector</vt:lpstr>
      <vt:lpstr>Propeller Guards</vt:lpstr>
      <vt:lpstr>Tools and box</vt:lpstr>
      <vt:lpstr>Completed drone looks something like this</vt:lpstr>
    </vt:vector>
  </TitlesOfParts>
  <Company>RWU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Kit Contents</dc:title>
  <dc:creator>Stein, Matthew</dc:creator>
  <cp:lastModifiedBy>Stein, Matthew</cp:lastModifiedBy>
  <cp:revision>23</cp:revision>
  <dcterms:created xsi:type="dcterms:W3CDTF">2019-07-13T14:02:28Z</dcterms:created>
  <dcterms:modified xsi:type="dcterms:W3CDTF">2019-08-24T22:05:42Z</dcterms:modified>
</cp:coreProperties>
</file>